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a brain and text&#10;&#10;AI-generated content may be incorrect.">
            <a:extLst>
              <a:ext uri="{FF2B5EF4-FFF2-40B4-BE49-F238E27FC236}">
                <a16:creationId xmlns:a16="http://schemas.microsoft.com/office/drawing/2014/main" id="{A89EDB53-5D63-674D-D1BF-C73B259B0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20" y="739303"/>
            <a:ext cx="5379395" cy="5379395"/>
          </a:xfrm>
          <a:prstGeom prst="rect">
            <a:avLst/>
          </a:prstGeom>
          <a:noFill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425102"/>
            <a:ext cx="5869021" cy="2003898"/>
          </a:xfrm>
        </p:spPr>
        <p:txBody>
          <a:bodyPr/>
          <a:lstStyle/>
          <a:p>
            <a:r>
              <a:rPr lang="en-US" dirty="0"/>
              <a:t>The Future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140B3-DBD8-D2C9-BB6C-FC4E86B29207}"/>
              </a:ext>
            </a:extLst>
          </p:cNvPr>
          <p:cNvSpPr txBox="1"/>
          <p:nvPr/>
        </p:nvSpPr>
        <p:spPr>
          <a:xfrm>
            <a:off x="6475158" y="35387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Innovating today, Inspiring tomorrow, Impacting forever.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logo for a smart device&#10;&#10;AI-generated content may be incorrect.">
            <a:extLst>
              <a:ext uri="{FF2B5EF4-FFF2-40B4-BE49-F238E27FC236}">
                <a16:creationId xmlns:a16="http://schemas.microsoft.com/office/drawing/2014/main" id="{60D9EDA1-9892-03E3-0AEA-BAE8B74124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9" r="-2" b="-2"/>
          <a:stretch>
            <a:fillRect/>
          </a:stretch>
        </p:blipFill>
        <p:spPr>
          <a:xfrm>
            <a:off x="4995070" y="0"/>
            <a:ext cx="7196930" cy="6867366"/>
          </a:xfrm>
          <a:noFill/>
        </p:spPr>
      </p:pic>
      <p:sp>
        <p:nvSpPr>
          <p:cNvPr id="35" name="Title 2">
            <a:extLst>
              <a:ext uri="{FF2B5EF4-FFF2-40B4-BE49-F238E27FC236}">
                <a16:creationId xmlns:a16="http://schemas.microsoft.com/office/drawing/2014/main" id="{7679BD57-D272-B18A-C8E6-3E33CE1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Bahnschrift SemiBold" panose="020B0502040204020203" pitchFamily="34" charset="0"/>
              </a:rPr>
              <a:t>Technology    &amp; </a:t>
            </a:r>
            <a:br>
              <a:rPr lang="en-US" sz="4400" dirty="0">
                <a:latin typeface="Bahnschrift SemiBold" panose="020B0502040204020203" pitchFamily="34" charset="0"/>
              </a:rPr>
            </a:br>
            <a:r>
              <a:rPr lang="en-US" sz="4400" dirty="0">
                <a:latin typeface="Bahnschrift SemiBold" panose="020B0502040204020203" pitchFamily="34" charset="0"/>
              </a:rPr>
              <a:t>The Future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E8167FB-B35B-BE73-5D24-3E8A928DBF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8033" y="3454938"/>
            <a:ext cx="4771030" cy="2366433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AI &amp; Human-Computer Interaction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Evolution of Voice Assistants into Intelligent Development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From Commands to Code 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112" y="821310"/>
            <a:ext cx="7288284" cy="97641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Your Voice, Our Intelligence, Instant Code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7595" y="2150637"/>
            <a:ext cx="2289974" cy="365125"/>
          </a:xfrm>
        </p:spPr>
        <p:txBody>
          <a:bodyPr>
            <a:noAutofit/>
          </a:bodyPr>
          <a:lstStyle/>
          <a:p>
            <a:r>
              <a:rPr lang="en-US" sz="2200" dirty="0"/>
              <a:t>Relation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97595" y="3827109"/>
            <a:ext cx="2590557" cy="365125"/>
          </a:xfrm>
        </p:spPr>
        <p:txBody>
          <a:bodyPr>
            <a:noAutofit/>
          </a:bodyPr>
          <a:lstStyle/>
          <a:p>
            <a:r>
              <a:rPr lang="en-US" sz="2200" dirty="0"/>
              <a:t>Connection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4F0802B-CEDD-B867-A992-A23A3E214B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57" t="-244" r="20873" b="244"/>
          <a:stretch>
            <a:fillRect/>
          </a:stretch>
        </p:blipFill>
        <p:spPr>
          <a:xfrm flipH="1">
            <a:off x="-1" y="730250"/>
            <a:ext cx="3959052" cy="5387975"/>
          </a:xfr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D67DFFBD-CE73-7BCC-32CA-3DACBBD3642C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 bwMode="auto">
          <a:xfrm>
            <a:off x="4497595" y="2848270"/>
            <a:ext cx="66962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Built on advances in AI voice assistants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Combines speech recognition with AI code generation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C71D4A70-3BF8-CDAA-6B3B-AF62915BE18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4497595" y="4524742"/>
            <a:ext cx="725813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Enables human-AI communication through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natural speech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AI translates spoken requests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working code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Makes programming simpler and accessible to more people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6017342" cy="6867376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84" y="615996"/>
            <a:ext cx="5146784" cy="1337906"/>
          </a:xfrm>
        </p:spPr>
        <p:txBody>
          <a:bodyPr/>
          <a:lstStyle/>
          <a:p>
            <a:r>
              <a:rPr lang="en-US" sz="3200" dirty="0"/>
              <a:t>Bridging Imagination and Implementation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3C6A3E1-8276-FE6A-15A6-376D579B5EDB}"/>
              </a:ext>
            </a:extLst>
          </p:cNvPr>
          <p:cNvSpPr>
            <a:spLocks noGrp="1" noChangeArrowheads="1"/>
          </p:cNvSpPr>
          <p:nvPr>
            <p:ph type="body" sz="quarter" idx="27"/>
          </p:nvPr>
        </p:nvSpPr>
        <p:spPr bwMode="auto">
          <a:xfrm>
            <a:off x="6683884" y="2291405"/>
            <a:ext cx="617485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Democratizes programming</a:t>
            </a:r>
            <a:r>
              <a:rPr lang="en-US" altLang="en-US" sz="2000" dirty="0">
                <a:latin typeface="Amasis MT Pro" panose="020405040500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masis MT Pro" panose="020405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masis MT Pro" panose="02040504050005020304" pitchFamily="18" charset="0"/>
              </a:rPr>
              <a:t>      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nyone can code by speaking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masis MT Pro" panose="020405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Boosts productivity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masis MT Pro" panose="02040504050005020304" pitchFamily="18" charset="0"/>
              </a:rPr>
              <a:t>       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aster, more efficient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masis MT Pro" panose="020405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Bridges digital divide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masis MT Pro" panose="02040504050005020304" pitchFamily="18" charset="0"/>
              </a:rPr>
              <a:t>       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mpowers non-programmers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masis MT Pro" panose="020405040500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Shapes the future of collaboration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masis MT Pro" panose="02040504050005020304" pitchFamily="18" charset="0"/>
              </a:rPr>
              <a:t>       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masis MT Pro" panose="02040504050005020304" pitchFamily="18" charset="0"/>
              </a:rPr>
              <a:t>umans guide, AI builds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5" y="707923"/>
            <a:ext cx="11838039" cy="2802193"/>
          </a:xfrm>
        </p:spPr>
        <p:txBody>
          <a:bodyPr/>
          <a:lstStyle/>
          <a:p>
            <a:r>
              <a:rPr lang="en-US" sz="2800" dirty="0" err="1">
                <a:latin typeface="Aptos Display" panose="020B0004020202020204" pitchFamily="34" charset="0"/>
              </a:rPr>
              <a:t>Intelliloop</a:t>
            </a:r>
            <a:r>
              <a:rPr lang="en-US" sz="2800" dirty="0">
                <a:latin typeface="Aptos Display" panose="020B0004020202020204" pitchFamily="34" charset="0"/>
              </a:rPr>
              <a:t> will redefine coding by turning voice into software, making programming accessible to everyone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569</TotalTime>
  <Words>134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Aharoni</vt:lpstr>
      <vt:lpstr>Amasis MT Pro</vt:lpstr>
      <vt:lpstr>Aptos Display</vt:lpstr>
      <vt:lpstr>Arial</vt:lpstr>
      <vt:lpstr>Bahnschrift SemiBold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The Future of Coding</vt:lpstr>
      <vt:lpstr>Technology    &amp;  The Future</vt:lpstr>
      <vt:lpstr>Your Voice, Our Intelligence, Instant Code</vt:lpstr>
      <vt:lpstr>Bridging Imagination and Implementation</vt:lpstr>
      <vt:lpstr>Intelliloop will redefine coding by turning voice into software, making programming accessible to everyone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FAHIMA ISLAM</dc:creator>
  <cp:lastModifiedBy>FAHIMA ISLAM</cp:lastModifiedBy>
  <cp:revision>3</cp:revision>
  <dcterms:created xsi:type="dcterms:W3CDTF">2025-08-19T19:20:28Z</dcterms:created>
  <dcterms:modified xsi:type="dcterms:W3CDTF">2025-08-20T14:13:09Z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